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1.xml" Type="http://schemas.openxmlformats.org/officeDocument/2006/relationships/slide"/><Relationship Id="rId11" Target="slides/slide2.xml" Type="http://schemas.openxmlformats.org/officeDocument/2006/relationships/slide"/><Relationship Id="rId12" Target="slides/slide3.xml" Type="http://schemas.openxmlformats.org/officeDocument/2006/relationships/slide"/><Relationship Id="rId13" Target="slides/slide4.xml" Type="http://schemas.openxmlformats.org/officeDocument/2006/relationships/slide"/><Relationship Id="rId14" Target="slides/slide5.xml" Type="http://schemas.openxmlformats.org/officeDocument/2006/relationships/slide"/><Relationship Id="rId15" Target="slides/slide6.xml" Type="http://schemas.openxmlformats.org/officeDocument/2006/relationships/slide"/><Relationship Id="rId16" Target="slides/slide7.xml" Type="http://schemas.openxmlformats.org/officeDocument/2006/relationships/slide"/><Relationship Id="rId17" Target="slides/slide8.xml" Type="http://schemas.openxmlformats.org/officeDocument/2006/relationships/slide"/><Relationship Id="rId18" Target="slides/slide9.xml" Type="http://schemas.openxmlformats.org/officeDocument/2006/relationships/slide"/><Relationship Id="rId19" Target="slides/slide10.xml" Type="http://schemas.openxmlformats.org/officeDocument/2006/relationships/slide"/><Relationship Id="rId2" Target="presProps.xml" Type="http://schemas.openxmlformats.org/officeDocument/2006/relationships/presProps"/><Relationship Id="rId20" Target="slides/slide11.xml" Type="http://schemas.openxmlformats.org/officeDocument/2006/relationships/slide"/><Relationship Id="rId21" Target="slides/slide12.xml" Type="http://schemas.openxmlformats.org/officeDocument/2006/relationships/slide"/><Relationship Id="rId22" Target="slides/slide13.xml" Type="http://schemas.openxmlformats.org/officeDocument/2006/relationships/slide"/><Relationship Id="rId23" Target="slides/slide14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DAFyZpXJUiY</dc:identifier>
  <dcterms:modified xsi:type="dcterms:W3CDTF">2011-08-01T06:04:30Z</dcterms:modified>
  <cp:revision>1</cp:revision>
</cp:coreProperties>
</file>

<file path=docProps/thumbnail.jpeg>
</file>